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9" r:id="rId4"/>
    <p:sldId id="264" r:id="rId5"/>
    <p:sldId id="263" r:id="rId6"/>
    <p:sldId id="262" r:id="rId7"/>
    <p:sldId id="268" r:id="rId8"/>
    <p:sldId id="267" r:id="rId9"/>
    <p:sldId id="273" r:id="rId10"/>
    <p:sldId id="272" r:id="rId11"/>
    <p:sldId id="276" r:id="rId12"/>
    <p:sldId id="261" r:id="rId13"/>
    <p:sldId id="27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FED668F-008F-475E-B9DA-356ADBC46F8A}">
          <p14:sldIdLst>
            <p14:sldId id="256"/>
            <p14:sldId id="265"/>
            <p14:sldId id="259"/>
            <p14:sldId id="264"/>
            <p14:sldId id="263"/>
            <p14:sldId id="262"/>
            <p14:sldId id="268"/>
            <p14:sldId id="267"/>
            <p14:sldId id="273"/>
            <p14:sldId id="272"/>
            <p14:sldId id="276"/>
            <p14:sldId id="261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50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341413205702225E-2"/>
          <c:y val="3.6199988563721495E-2"/>
          <c:w val="0.59816427358344915"/>
          <c:h val="0.906948280009176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Отличницы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4 и 5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Удовлетворительно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1790544"/>
        <c:axId val="221795024"/>
      </c:barChart>
      <c:catAx>
        <c:axId val="221790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1795024"/>
        <c:crosses val="autoZero"/>
        <c:auto val="1"/>
        <c:lblAlgn val="ctr"/>
        <c:lblOffset val="100"/>
        <c:noMultiLvlLbl val="0"/>
      </c:catAx>
      <c:valAx>
        <c:axId val="2217950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17905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0" y="1497716"/>
            <a:ext cx="1595830" cy="1542499"/>
          </a:xfrm>
          <a:prstGeom prst="rect">
            <a:avLst/>
          </a:prstGeom>
        </p:spPr>
      </p:pic>
      <p:sp>
        <p:nvSpPr>
          <p:cNvPr id="5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857884" y="5715016"/>
            <a:ext cx="3043214" cy="594304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овет общежития</a:t>
            </a: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3429000"/>
            <a:ext cx="7710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работы студенческого совета за 1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полугодие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2015-2016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учебного года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2" y="1945798"/>
            <a:ext cx="6143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Студенческая конференция</a:t>
            </a:r>
            <a:endParaRPr lang="ru-RU" sz="36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04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517391"/>
            <a:ext cx="4290896" cy="28594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3671" y="3960866"/>
            <a:ext cx="4222585" cy="28139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5992" y="116632"/>
            <a:ext cx="7596336" cy="117603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cs typeface="Arial" panose="020B0604020202020204" pitchFamily="34" charset="0"/>
              </a:rPr>
              <a:t>Благотворительный концерт </a:t>
            </a:r>
            <a:br>
              <a:rPr lang="ru-RU" sz="2800" b="1" dirty="0" smtClean="0">
                <a:cs typeface="Arial" panose="020B0604020202020204" pitchFamily="34" charset="0"/>
              </a:rPr>
            </a:br>
            <a:r>
              <a:rPr lang="ru-RU" sz="2800" b="1" dirty="0" smtClean="0">
                <a:cs typeface="Arial" panose="020B0604020202020204" pitchFamily="34" charset="0"/>
              </a:rPr>
              <a:t>«Луч надежды»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0" y="116632"/>
            <a:ext cx="1595830" cy="1542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50" y="1342219"/>
            <a:ext cx="4816618" cy="32098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14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8168" y="1484784"/>
            <a:ext cx="4286541" cy="488516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6851104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cs typeface="Arial" panose="020B0604020202020204" pitchFamily="34" charset="0"/>
              </a:rPr>
              <a:t>Форум волонтерского движения</a:t>
            </a:r>
            <a:br>
              <a:rPr lang="ru-RU" sz="2800" b="1" dirty="0" smtClean="0">
                <a:cs typeface="Arial" panose="020B0604020202020204" pitchFamily="34" charset="0"/>
              </a:rPr>
            </a:br>
            <a:r>
              <a:rPr lang="ru-RU" sz="2800" b="1" dirty="0" smtClean="0">
                <a:cs typeface="Arial" panose="020B0604020202020204" pitchFamily="34" charset="0"/>
              </a:rPr>
              <a:t> «Под флагом добра»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0" y="116632"/>
            <a:ext cx="1595830" cy="154249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1988840"/>
            <a:ext cx="4777986" cy="339968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17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87880"/>
            <a:ext cx="4862196" cy="3209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-246253"/>
            <a:ext cx="5256584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cs typeface="Arial" panose="020B0604020202020204" pitchFamily="34" charset="0"/>
              </a:rPr>
              <a:t>Проект «На зарядку становись»</a:t>
            </a:r>
            <a:endParaRPr lang="ru-RU" sz="2800" dirty="0"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0" y="116632"/>
            <a:ext cx="1595830" cy="154249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359" y="999700"/>
            <a:ext cx="4223792" cy="28147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098" y="3814462"/>
            <a:ext cx="4367808" cy="29107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48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765" y="887880"/>
            <a:ext cx="7600119" cy="570008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0913" y="-255119"/>
            <a:ext cx="6851104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cs typeface="Arial" panose="020B0604020202020204" pitchFamily="34" charset="0"/>
              </a:rPr>
              <a:t>Чемпионы!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0" y="116632"/>
            <a:ext cx="1595830" cy="154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1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9545" y="404664"/>
            <a:ext cx="6840760" cy="78566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cs typeface="Arial" panose="020B0604020202020204" pitchFamily="34" charset="0"/>
              </a:rPr>
              <a:t>Секторы </a:t>
            </a:r>
            <a:r>
              <a:rPr lang="ru-RU" sz="2800" b="1" dirty="0" err="1">
                <a:cs typeface="Arial" panose="020B0604020202020204" pitchFamily="34" charset="0"/>
              </a:rPr>
              <a:t>с</a:t>
            </a:r>
            <a:r>
              <a:rPr lang="ru-RU" sz="2800" b="1" dirty="0" err="1" smtClean="0">
                <a:cs typeface="Arial" panose="020B0604020202020204" pitchFamily="34" charset="0"/>
              </a:rPr>
              <a:t>тудсовета</a:t>
            </a:r>
            <a:endParaRPr lang="ru-RU" sz="2800" b="1" dirty="0"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93765" y="1844824"/>
            <a:ext cx="7772400" cy="431899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учебный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культурно-досуговый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информационный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спортивно-оздоровительный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жилищно-бытовой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(экономический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)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0" y="116632"/>
            <a:ext cx="1595830" cy="154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8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182" y="116632"/>
            <a:ext cx="7056784" cy="115212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cs typeface="Arial" panose="020B0604020202020204" pitchFamily="34" charset="0"/>
              </a:rPr>
              <a:t>Успеваемость студенток </a:t>
            </a:r>
            <a:r>
              <a:rPr lang="ru-RU" sz="2800" b="1" dirty="0" smtClean="0">
                <a:cs typeface="Arial" panose="020B0604020202020204" pitchFamily="34" charset="0"/>
              </a:rPr>
              <a:t/>
            </a:r>
            <a:br>
              <a:rPr lang="ru-RU" sz="2800" b="1" dirty="0" smtClean="0">
                <a:cs typeface="Arial" panose="020B0604020202020204" pitchFamily="34" charset="0"/>
              </a:rPr>
            </a:br>
            <a:r>
              <a:rPr lang="ru-RU" sz="2800" b="1" dirty="0" smtClean="0">
                <a:cs typeface="Arial" panose="020B0604020202020204" pitchFamily="34" charset="0"/>
              </a:rPr>
              <a:t>проживающих </a:t>
            </a:r>
            <a:r>
              <a:rPr lang="ru-RU" sz="2800" b="1" dirty="0"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cs typeface="Arial" panose="020B0604020202020204" pitchFamily="34" charset="0"/>
              </a:rPr>
              <a:t>общежитии</a:t>
            </a:r>
            <a:endParaRPr lang="ru-RU" sz="2800" b="1" dirty="0"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585539782"/>
              </p:ext>
            </p:extLst>
          </p:nvPr>
        </p:nvGraphicFramePr>
        <p:xfrm>
          <a:off x="755576" y="1692590"/>
          <a:ext cx="8064896" cy="4904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0" y="116632"/>
            <a:ext cx="1595830" cy="154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0" y="116632"/>
            <a:ext cx="1595830" cy="1542499"/>
          </a:xfrm>
          <a:prstGeom prst="rect">
            <a:avLst/>
          </a:prstGeom>
        </p:spPr>
      </p:pic>
      <p:pic>
        <p:nvPicPr>
          <p:cNvPr id="6" name="Содержимое 3" descr="_6m8oX3yPy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6142" y="1772816"/>
            <a:ext cx="3541974" cy="2292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OB7xtF1EOK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394" y="4149641"/>
            <a:ext cx="3672408" cy="2282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089"/>
          <a:stretch/>
        </p:blipFill>
        <p:spPr bwMode="auto">
          <a:xfrm>
            <a:off x="3822802" y="3933056"/>
            <a:ext cx="2490377" cy="2499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4416" y="1844824"/>
            <a:ext cx="2660706" cy="1943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1" y="-69062"/>
            <a:ext cx="4680520" cy="18418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b="1" dirty="0">
                <a:cs typeface="Arial" panose="020B0604020202020204" pitchFamily="34" charset="0"/>
              </a:rPr>
              <a:t>Р</a:t>
            </a:r>
            <a:r>
              <a:rPr lang="ru-RU" sz="3100" b="1" dirty="0" smtClean="0">
                <a:cs typeface="Arial" panose="020B0604020202020204" pitchFamily="34" charset="0"/>
              </a:rPr>
              <a:t>ейды контроля</a:t>
            </a:r>
            <a:br>
              <a:rPr lang="ru-RU" sz="3100" b="1" dirty="0" smtClean="0">
                <a:cs typeface="Arial" panose="020B0604020202020204" pitchFamily="34" charset="0"/>
              </a:rPr>
            </a:br>
            <a:r>
              <a:rPr lang="ru-RU" sz="3100" b="1" dirty="0" smtClean="0">
                <a:cs typeface="Arial" panose="020B0604020202020204" pitchFamily="34" charset="0"/>
              </a:rPr>
              <a:t> санитарного состояния комнат</a:t>
            </a:r>
            <a:endParaRPr lang="ru-RU" sz="31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4871" y="116633"/>
            <a:ext cx="3659129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29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ZGYJGuCVnz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646" y="968725"/>
            <a:ext cx="3282258" cy="5670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-200234"/>
            <a:ext cx="6851104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cs typeface="Arial" panose="020B0604020202020204" pitchFamily="34" charset="0"/>
              </a:rPr>
              <a:t>Г</a:t>
            </a:r>
            <a:r>
              <a:rPr lang="ru-RU" sz="2800" b="1" dirty="0" smtClean="0">
                <a:cs typeface="Arial" panose="020B0604020202020204" pitchFamily="34" charset="0"/>
              </a:rPr>
              <a:t>енеральная уборка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0" y="116632"/>
            <a:ext cx="1595830" cy="154249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8898" y="3919603"/>
            <a:ext cx="3662292" cy="2746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4807" y="954423"/>
            <a:ext cx="3980673" cy="2985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50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932" y="180251"/>
            <a:ext cx="7503556" cy="944493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cs typeface="Arial" panose="020B0604020202020204" pitchFamily="34" charset="0"/>
              </a:rPr>
              <a:t>А</a:t>
            </a:r>
            <a:r>
              <a:rPr lang="ru-RU" sz="2800" b="1" dirty="0" smtClean="0">
                <a:cs typeface="Arial" panose="020B0604020202020204" pitchFamily="34" charset="0"/>
              </a:rPr>
              <a:t>кция </a:t>
            </a:r>
            <a:br>
              <a:rPr lang="ru-RU" sz="2800" b="1" dirty="0" smtClean="0">
                <a:cs typeface="Arial" panose="020B0604020202020204" pitchFamily="34" charset="0"/>
              </a:rPr>
            </a:br>
            <a:r>
              <a:rPr lang="ru-RU" sz="2800" b="1" dirty="0" smtClean="0">
                <a:cs typeface="Arial" panose="020B0604020202020204" pitchFamily="34" charset="0"/>
              </a:rPr>
              <a:t>«Молодежь против терроризма»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0" y="116632"/>
            <a:ext cx="1595830" cy="15424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49" y="1844824"/>
            <a:ext cx="4712411" cy="31380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7311" y="4152420"/>
            <a:ext cx="4398897" cy="24743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8261" y="1124744"/>
            <a:ext cx="4023143" cy="302182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22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2826" y="3696605"/>
            <a:ext cx="4344475" cy="28951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8744" y="-163354"/>
            <a:ext cx="6984776" cy="102961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cs typeface="Arial" panose="020B0604020202020204" pitchFamily="34" charset="0"/>
              </a:rPr>
              <a:t>Активный выходной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589" y="886272"/>
            <a:ext cx="4778657" cy="318452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5015" y="1001267"/>
            <a:ext cx="4003211" cy="26646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0" y="116632"/>
            <a:ext cx="1595830" cy="1542499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485" y="4070799"/>
            <a:ext cx="4303431" cy="25732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1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101" y="3513165"/>
            <a:ext cx="4958855" cy="33046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970690"/>
            <a:ext cx="4032448" cy="26872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9534"/>
            <a:ext cx="7128792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cs typeface="Arial" panose="020B0604020202020204" pitchFamily="34" charset="0"/>
              </a:rPr>
              <a:t>Конкурс талантов</a:t>
            </a:r>
            <a:br>
              <a:rPr lang="ru-RU" sz="2800" b="1" dirty="0" smtClean="0">
                <a:cs typeface="Arial" panose="020B0604020202020204" pitchFamily="34" charset="0"/>
              </a:rPr>
            </a:br>
            <a:r>
              <a:rPr lang="ru-RU" sz="2800" b="1" dirty="0" smtClean="0">
                <a:cs typeface="Arial" panose="020B0604020202020204" pitchFamily="34" charset="0"/>
              </a:rPr>
              <a:t> «Вдохновение 2015»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0" y="116632"/>
            <a:ext cx="1595830" cy="1542499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85344" y="1214608"/>
            <a:ext cx="3087838" cy="52387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66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12" y="2348880"/>
            <a:ext cx="5479500" cy="36515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8004" y="1435728"/>
            <a:ext cx="4151024" cy="276626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16381"/>
            <a:ext cx="6912768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cs typeface="Arial" panose="020B0604020202020204" pitchFamily="34" charset="0"/>
              </a:rPr>
              <a:t>Акция </a:t>
            </a:r>
            <a:r>
              <a:rPr lang="ru-RU" sz="2800" b="1" dirty="0" smtClean="0">
                <a:cs typeface="Arial" panose="020B0604020202020204" pitchFamily="34" charset="0"/>
              </a:rPr>
              <a:t/>
            </a:r>
            <a:br>
              <a:rPr lang="ru-RU" sz="2800" b="1" dirty="0" smtClean="0">
                <a:cs typeface="Arial" panose="020B0604020202020204" pitchFamily="34" charset="0"/>
              </a:rPr>
            </a:br>
            <a:r>
              <a:rPr lang="ru-RU" sz="2800" b="1" dirty="0" smtClean="0">
                <a:cs typeface="Arial" panose="020B0604020202020204" pitchFamily="34" charset="0"/>
              </a:rPr>
              <a:t>«</a:t>
            </a:r>
            <a:r>
              <a:rPr lang="ru-RU" sz="2800" b="1" dirty="0">
                <a:cs typeface="Arial" panose="020B0604020202020204" pitchFamily="34" charset="0"/>
              </a:rPr>
              <a:t>Не бойся говорить о важном. Тебе </a:t>
            </a:r>
            <a:r>
              <a:rPr lang="ru-RU" sz="2800" b="1" dirty="0" smtClean="0">
                <a:cs typeface="Arial" panose="020B0604020202020204" pitchFamily="34" charset="0"/>
              </a:rPr>
              <a:t>решать»</a:t>
            </a:r>
            <a:endParaRPr lang="ru-RU" sz="2800" b="1" dirty="0"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0" y="116632"/>
            <a:ext cx="1595830" cy="154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4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622</TotalTime>
  <Words>46</Words>
  <Application>Microsoft Office PowerPoint</Application>
  <PresentationFormat>Экран (4:3)</PresentationFormat>
  <Paragraphs>20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Cambria</vt:lpstr>
      <vt:lpstr>Franklin Gothic Book</vt:lpstr>
      <vt:lpstr>Perpetua</vt:lpstr>
      <vt:lpstr>Times New Roman</vt:lpstr>
      <vt:lpstr>Wingdings 2</vt:lpstr>
      <vt:lpstr>Справедливость</vt:lpstr>
      <vt:lpstr>Презентация PowerPoint</vt:lpstr>
      <vt:lpstr>Секторы студсовета</vt:lpstr>
      <vt:lpstr>Успеваемость студенток  проживающих в общежитии</vt:lpstr>
      <vt:lpstr>                  Рейды контроля  санитарного состояния комнат</vt:lpstr>
      <vt:lpstr>Генеральная уборка</vt:lpstr>
      <vt:lpstr> Акция  «Молодежь против терроризма»</vt:lpstr>
      <vt:lpstr>Активный выходной</vt:lpstr>
      <vt:lpstr>Конкурс талантов  «Вдохновение 2015»</vt:lpstr>
      <vt:lpstr>Акция  «Не бойся говорить о важном. Тебе решать»</vt:lpstr>
      <vt:lpstr>Благотворительный концерт  «Луч надежды»</vt:lpstr>
      <vt:lpstr>Форум волонтерского движения  «Под флагом добра»</vt:lpstr>
      <vt:lpstr>Проект «На зарядку становись»</vt:lpstr>
      <vt:lpstr>Чемпионы!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Настя</dc:creator>
  <cp:lastModifiedBy>Администратор</cp:lastModifiedBy>
  <cp:revision>39</cp:revision>
  <dcterms:created xsi:type="dcterms:W3CDTF">2015-10-20T13:48:58Z</dcterms:created>
  <dcterms:modified xsi:type="dcterms:W3CDTF">2016-03-17T07:27:13Z</dcterms:modified>
</cp:coreProperties>
</file>